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808080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9550" y="2967038"/>
            <a:ext cx="629602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D8F9579-FE8B-4E83-A198-71824D274B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B91CA-6CC3-4782-BB47-02C9AF5E11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61925"/>
            <a:ext cx="2057400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1925"/>
            <a:ext cx="6019800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A2D6D-16EE-4B44-9CAE-71FDD21F96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FCF9A-69C3-4247-8304-A2D0BB4D3C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81283-ACAB-40B9-8749-6AA6E07A40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52625"/>
            <a:ext cx="403860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52625"/>
            <a:ext cx="4038600" cy="4032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22310-909F-4AE8-B905-24AEFD3A0A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28E0A-687A-4444-88F6-7FA2272843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D9B80-D4BD-473A-92BD-3FDA8A2FE1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6819F-5E4E-40E5-96CF-5208DC0886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FC45A-2613-40AD-92BC-38945588AC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4B2F3-C524-40FD-A3B4-49E330C6A7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619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52625"/>
            <a:ext cx="82296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373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373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04250" y="6245225"/>
            <a:ext cx="5397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fld id="{C0540347-A1DA-4EBE-BB3D-91724941333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bubbl.us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hyperlink" Target="http://www.glinkr.net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8213" y="3033713"/>
            <a:ext cx="6262687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Карта ума</a:t>
            </a:r>
            <a:endParaRPr lang="ru-RU" sz="6000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42852"/>
            <a:ext cx="8229600" cy="1143000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Что это такое?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643050"/>
            <a:ext cx="82867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err="1">
                <a:solidFill>
                  <a:srgbClr val="002060"/>
                </a:solidFill>
                <a:latin typeface="Comic Sans MS" pitchFamily="66" charset="0"/>
              </a:rPr>
              <a:t>Интеллект-карты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 — это инструмент, позволяющий: 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эффективно структурировать и обрабатывать информацию; 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dirty="0">
                <a:solidFill>
                  <a:srgbClr val="002060"/>
                </a:solidFill>
                <a:latin typeface="Comic Sans MS" pitchFamily="66" charset="0"/>
              </a:rPr>
              <a:t>мыслить, используя весь свой творческий и интеллектуальный потенциал.</a:t>
            </a:r>
          </a:p>
        </p:txBody>
      </p:sp>
      <p:pic>
        <p:nvPicPr>
          <p:cNvPr id="4100" name="Picture 4" descr="Файл:Mind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714752"/>
            <a:ext cx="7071104" cy="2214578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Как можно использовать?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643050"/>
            <a:ext cx="3929074" cy="132343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omic Sans MS" pitchFamily="66" charset="0"/>
              </a:rPr>
              <a:t>Обучение</a:t>
            </a:r>
            <a:r>
              <a:rPr lang="ru-RU" sz="1600" dirty="0" smtClean="0">
                <a:latin typeface="Comic Sans MS" pitchFamily="66" charset="0"/>
              </a:rPr>
              <a:t/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>
                <a:latin typeface="Comic Sans MS" pitchFamily="66" charset="0"/>
              </a:rPr>
              <a:t>создание </a:t>
            </a:r>
            <a:r>
              <a:rPr lang="ru-RU" sz="1600" dirty="0" smtClean="0">
                <a:latin typeface="Comic Sans MS" pitchFamily="66" charset="0"/>
              </a:rPr>
              <a:t>понятных </a:t>
            </a:r>
            <a:r>
              <a:rPr lang="ru-RU" sz="1600" dirty="0">
                <a:latin typeface="Comic Sans MS" pitchFamily="66" charset="0"/>
              </a:rPr>
              <a:t>конспектов лекций</a:t>
            </a:r>
            <a:r>
              <a:rPr lang="ru-RU" sz="1600" dirty="0" smtClean="0">
                <a:latin typeface="Comic Sans MS" pitchFamily="66" charset="0"/>
              </a:rPr>
              <a:t>;</a:t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>
                <a:latin typeface="Comic Sans MS" pitchFamily="66" charset="0"/>
              </a:rPr>
              <a:t>написание рефератов, курсовых проектов, дипломов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29190" y="1643050"/>
            <a:ext cx="3929090" cy="135732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0099"/>
                </a:solidFill>
                <a:latin typeface="Comic Sans MS" pitchFamily="66" charset="0"/>
              </a:rPr>
              <a:t>Запоминание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rgbClr val="000099"/>
                </a:solidFill>
                <a:latin typeface="Comic Sans MS" pitchFamily="66" charset="0"/>
              </a:rPr>
              <a:t>подготовка к экзаменам;</a:t>
            </a:r>
            <a: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2000" dirty="0">
                <a:solidFill>
                  <a:srgbClr val="000099"/>
                </a:solidFill>
                <a:latin typeface="Comic Sans MS" pitchFamily="66" charset="0"/>
              </a:rPr>
              <a:t>запоминание списков: что сделать/кому позвонить/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3214687"/>
            <a:ext cx="4000496" cy="132343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omic Sans MS" pitchFamily="66" charset="0"/>
              </a:rPr>
              <a:t>Презентации</a:t>
            </a:r>
            <a:r>
              <a:rPr lang="ru-RU" sz="1600" dirty="0" smtClean="0">
                <a:latin typeface="Comic Sans MS" pitchFamily="66" charset="0"/>
              </a:rPr>
              <a:t/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>
                <a:latin typeface="Comic Sans MS" pitchFamily="66" charset="0"/>
              </a:rPr>
              <a:t>вы за меньшее время даете больше информации, при этом вас лучше понимают и запоминают;</a:t>
            </a:r>
            <a:r>
              <a:rPr lang="ru-RU" sz="1600" dirty="0" smtClean="0">
                <a:latin typeface="Comic Sans MS" pitchFamily="66" charset="0"/>
              </a:rPr>
              <a:t/>
            </a:r>
            <a:br>
              <a:rPr lang="ru-RU" sz="1600" dirty="0" smtClean="0">
                <a:latin typeface="Comic Sans MS" pitchFamily="66" charset="0"/>
              </a:rPr>
            </a:br>
            <a:r>
              <a:rPr lang="ru-RU" sz="1600" dirty="0">
                <a:latin typeface="Comic Sans MS" pitchFamily="66" charset="0"/>
              </a:rPr>
              <a:t>проведение деловых </a:t>
            </a:r>
            <a:r>
              <a:rPr lang="ru-RU" sz="1600" dirty="0" smtClean="0">
                <a:latin typeface="Comic Sans MS" pitchFamily="66" charset="0"/>
              </a:rPr>
              <a:t>переговоров</a:t>
            </a:r>
            <a:r>
              <a:rPr lang="ru-RU" sz="1600" dirty="0">
                <a:latin typeface="Comic Sans MS" pitchFamily="66" charset="0"/>
              </a:rPr>
              <a:t>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286124"/>
            <a:ext cx="3929090" cy="132802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99"/>
                </a:solidFill>
                <a:latin typeface="Comic Sans MS" pitchFamily="66" charset="0"/>
              </a:rPr>
              <a:t>Планирование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управление временем: план на 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день или год</a:t>
            </a:r>
            <a:b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разработка сложных проектов: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5000636"/>
            <a:ext cx="4572000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ru-RU" b="1" dirty="0"/>
              <a:t>Мозговой штурм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генерация новых идей, творчество;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коллективное решение сложных задач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72518" cy="909621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Программы для создания ментальных карт</a:t>
            </a:r>
            <a:endParaRPr lang="ru-RU" sz="3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386" name="Picture 2" descr="Софт по созданию карт ума (Mind Map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071546"/>
            <a:ext cx="5721973" cy="5586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Также существуют сайты для создания карт ума</a:t>
            </a:r>
            <a:endParaRPr lang="ru-RU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hlinkClick r:id="rId2"/>
          </p:cNvPr>
          <p:cNvSpPr/>
          <p:nvPr/>
        </p:nvSpPr>
        <p:spPr>
          <a:xfrm>
            <a:off x="857224" y="1285860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https://bubbl.us/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546170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>
            <a:hlinkClick r:id="rId4"/>
          </p:cNvPr>
          <p:cNvSpPr/>
          <p:nvPr/>
        </p:nvSpPr>
        <p:spPr>
          <a:xfrm>
            <a:off x="6286512" y="2428868"/>
            <a:ext cx="230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http://www.glinkr.net/</a:t>
            </a:r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/>
          <a:srcRect r="24791"/>
          <a:stretch>
            <a:fillRect/>
          </a:stretch>
        </p:blipFill>
        <p:spPr bwMode="auto">
          <a:xfrm>
            <a:off x="3929058" y="2857496"/>
            <a:ext cx="5000660" cy="366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Окно</a:t>
            </a:r>
            <a:r>
              <a:rPr lang="uk-UA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программ</a:t>
            </a:r>
            <a:r>
              <a:rPr lang="ru-RU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r>
              <a:rPr lang="ru-RU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FreeMind</a:t>
            </a:r>
            <a:endParaRPr lang="ru-RU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www.framasoft.net/IMG/png/FreeMi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7620000" cy="5534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Логотип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547664" y="2276872"/>
            <a:ext cx="5711029" cy="2880320"/>
            <a:chOff x="1547664" y="2276872"/>
            <a:chExt cx="5711029" cy="2880320"/>
          </a:xfrm>
        </p:grpSpPr>
        <p:pic>
          <p:nvPicPr>
            <p:cNvPr id="19464" name="Picture 8" descr="http://planetolog.ru/maps/world/big/world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7664" y="2276872"/>
              <a:ext cx="5711029" cy="2880320"/>
            </a:xfrm>
            <a:prstGeom prst="ellipse">
              <a:avLst/>
            </a:prstGeom>
            <a:ln w="63500" cap="rnd">
              <a:solidFill>
                <a:schemeClr val="accent2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9466" name="Picture 10" descr="http://margashov.com/wp-content/uploads/2012/06/%D0%BC%D0%BE%D0%B7%D0%B3130-1024x102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63888" y="2780928"/>
              <a:ext cx="1800200" cy="1800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Шаблон оформления с слайдом-разделителем 'Оранжевая абстракция'">
  <a:themeElements>
    <a:clrScheme name="pl-Shablon1 13">
      <a:dk1>
        <a:srgbClr val="E9770A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C76507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1 13">
        <a:dk1>
          <a:srgbClr val="E9770A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C7650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 слайдом-разделителем 'Оранжевая абстракция'</Template>
  <TotalTime>42</TotalTime>
  <Words>48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Шаблон оформления с слайдом-разделителем 'Оранжевая абстракция'</vt:lpstr>
      <vt:lpstr>Карта ума</vt:lpstr>
      <vt:lpstr>Что это такое?</vt:lpstr>
      <vt:lpstr>Как можно использовать?</vt:lpstr>
      <vt:lpstr>Программы для создания ментальных карт</vt:lpstr>
      <vt:lpstr>Также существуют сайты для создания карт ума</vt:lpstr>
      <vt:lpstr>Окно программы FreeMind</vt:lpstr>
      <vt:lpstr>Логотип</vt:lpstr>
    </vt:vector>
  </TitlesOfParts>
  <Manager/>
  <Company>PowerLexis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Карта ума</dc:title>
  <dc:subject/>
  <dc:creator>ученики</dc:creator>
  <cp:keywords/>
  <dc:description/>
  <cp:lastModifiedBy>SV</cp:lastModifiedBy>
  <cp:revision>6</cp:revision>
  <dcterms:created xsi:type="dcterms:W3CDTF">2012-12-12T06:15:29Z</dcterms:created>
  <dcterms:modified xsi:type="dcterms:W3CDTF">2012-12-18T18:38:56Z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TC101950931049</vt:lpwstr>
  </property>
</Properties>
</file>